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190063A-8776-4636-BE89-436AE3F7F2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E628BA2-5983-49B3-A1DD-2DED4FD04A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C91FDFC-83E0-4598-8ED0-5E9C83511B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BC720-4A44-4515-8D87-95BE9D17CE7F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016DE13-2EF1-480C-AE28-EA49E4F1A9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D2383E9-B552-4AD7-81FF-29205F9A64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9B58A-4B8D-46CA-849F-C1F8BD5D787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17881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B6CACE1-64BD-4882-B5B4-C6F6FE4A2D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9395974-50DC-4E7E-8198-1F1F0BB24FB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341C2DE-F809-4A09-B25C-C2E94714F0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BC720-4A44-4515-8D87-95BE9D17CE7F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C52A099-BEFC-4418-ACC9-9FA33C08AB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F4FD6A7-2B7F-42B6-A1F7-76447CC83A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9B58A-4B8D-46CA-849F-C1F8BD5D787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906527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00C8320E-FD26-42D5-ABBA-02DBED2585D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B1447E3-A56A-4C30-BE24-C94CF68E89A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E3BFCC4-E20B-4A67-827E-977C64559F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BC720-4A44-4515-8D87-95BE9D17CE7F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7D006DE-9DDD-4A0D-B458-7AEFFD18DA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D562435-155C-4EA4-B9E0-4DC6887E57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9B58A-4B8D-46CA-849F-C1F8BD5D787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437173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F3F8B6A-E56D-46E1-8FC2-33429FF0C7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3720932-EDC9-40D5-9640-B43656B533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728AC92-4819-4DB9-B52A-9B34201220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BC720-4A44-4515-8D87-95BE9D17CE7F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21FDF1C-64FC-4251-BF23-6CDCD6EC99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35A2E71-6027-4A34-A43F-33445D2136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9B58A-4B8D-46CA-849F-C1F8BD5D787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41200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3211EA-E8BB-443C-BF1F-A05F977F1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5375BB5-1BE8-4376-BA73-7E65FFC37A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73D3090-5A3C-409C-A6C7-27E7B7A8C7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BC720-4A44-4515-8D87-95BE9D17CE7F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37D5278-47D4-4BCD-861F-C9162AE1CC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C11A50F-0712-4F4C-99A4-41CBD2CF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9B58A-4B8D-46CA-849F-C1F8BD5D787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8896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999F196-9855-49C7-9FA4-16AE70A9F6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37DF9EE-6CAE-475C-8FB9-439DAB866DC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D6A2E43-B53C-43B7-9ED4-925276B9E9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DFE9EF0-5130-4596-B327-31361C57B0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BC720-4A44-4515-8D87-95BE9D17CE7F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FB4520A4-469F-4590-8E96-6F5D75E74A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1230266-3C54-4A6F-AB9F-0F672B1601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9B58A-4B8D-46CA-849F-C1F8BD5D787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25477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1058A0E-C07F-437C-B524-9D51029DED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C127C3B-C29C-46B3-8EAE-177AC61E39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98065D4C-3BCE-467C-86D2-87FB61551C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A061F88-309E-4AF1-A27B-AD347F931A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A41F45BC-0982-4FE1-B881-8724C20A379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BE6A0917-3C61-41C9-B30D-02116ABC17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BC720-4A44-4515-8D87-95BE9D17CE7F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D377EC5B-851E-4C1C-B9FA-2F8649F9FD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FD866BD-48B3-4730-B7AA-BA31E4A41F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9B58A-4B8D-46CA-849F-C1F8BD5D787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505575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4FED6B7-9520-4B13-A883-724A1FE9BD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8BD6612D-9909-43A1-9EE1-F370E23C43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BC720-4A44-4515-8D87-95BE9D17CE7F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2FC0772E-E577-4671-9626-14CBFEDA01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AC5A53D9-B0B8-40F6-B839-3FE719B56D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9B58A-4B8D-46CA-849F-C1F8BD5D787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41507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B00CDFF5-7AE2-42A9-BC8B-C3EEE074B8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BC720-4A44-4515-8D87-95BE9D17CE7F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327D4949-F39C-4276-B822-AAA9C054A1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954AC896-67A8-4710-9BE5-D0FB47CE3E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9B58A-4B8D-46CA-849F-C1F8BD5D787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759422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9E9C0B-0438-42C3-8D45-F3A970E3CE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ACBF925-40F2-431E-9185-8388349103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FDC612C-17AD-4DF2-A558-9238F22FFD9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ACCBCE7-7990-4BF5-8C6C-A36D87F86E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BC720-4A44-4515-8D87-95BE9D17CE7F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00A7A3D-AB0A-437C-8962-47CCA80DCC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771620D-9837-48B2-8A29-DDF0B26F20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9B58A-4B8D-46CA-849F-C1F8BD5D787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49900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3D3A06-D217-4F60-8D26-94A080256E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7B366DB-E1F6-40B7-97CB-2467CEE9AEE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69D5B381-E7CD-46DF-8C2B-FAC0181A42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5AE35AF8-3D71-4344-8473-53ABA44576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BC720-4A44-4515-8D87-95BE9D17CE7F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D2281BA-14A2-485B-8F9C-93B3715ED9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D99B924-4578-4395-BF55-10684E25DF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79B58A-4B8D-46CA-849F-C1F8BD5D787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495068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5F64958B-F6D9-4005-BE72-2417A8E7E8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12CD953-A64C-4C7A-884E-C302F6EEC6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A4B7842-B7DF-497B-9F6E-05DE8DFDDB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8BC720-4A44-4515-8D87-95BE9D17CE7F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E1C1262-9B05-4BCC-AC95-88909859B8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29D5FFF-8BA6-4BBC-A269-0C37C3472B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79B58A-4B8D-46CA-849F-C1F8BD5D787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093175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FBC047CE-5537-444B-AFC0-03D4A175D54A}"/>
              </a:ext>
            </a:extLst>
          </p:cNvPr>
          <p:cNvSpPr txBox="1"/>
          <p:nvPr/>
        </p:nvSpPr>
        <p:spPr>
          <a:xfrm>
            <a:off x="3048699" y="457011"/>
            <a:ext cx="60946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400" b="1" dirty="0">
                <a:solidFill>
                  <a:srgbClr val="00B0F0"/>
                </a:solidFill>
              </a:rPr>
              <a:t>HORARIO ESCOLAR B</a:t>
            </a:r>
            <a:br>
              <a:rPr lang="es-ES" sz="2400" b="1" dirty="0">
                <a:solidFill>
                  <a:srgbClr val="00B0F0"/>
                </a:solidFill>
              </a:rPr>
            </a:br>
            <a:r>
              <a:rPr lang="es-ES" b="1" dirty="0">
                <a:solidFill>
                  <a:srgbClr val="00B0F0"/>
                </a:solidFill>
              </a:rPr>
              <a:t>CURSO 2020/2021</a:t>
            </a:r>
            <a:r>
              <a:rPr lang="es-ES" sz="2400" b="1" dirty="0">
                <a:solidFill>
                  <a:srgbClr val="00B0F0"/>
                </a:solidFill>
              </a:rPr>
              <a:t> </a:t>
            </a:r>
            <a:endParaRPr lang="es-ES" sz="2400" dirty="0"/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2BBCB218-5748-4FE0-B792-216640780E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8668545"/>
              </p:ext>
            </p:extLst>
          </p:nvPr>
        </p:nvGraphicFramePr>
        <p:xfrm>
          <a:off x="1972974" y="1822921"/>
          <a:ext cx="8246052" cy="3996783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000000">
                      <a:alpha val="93000"/>
                    </a:srgbClr>
                  </a:outerShdw>
                </a:effectLst>
                <a:tableStyleId>{7DF18680-E054-41AD-8BC1-D1AEF772440D}</a:tableStyleId>
              </a:tblPr>
              <a:tblGrid>
                <a:gridCol w="1354667">
                  <a:extLst>
                    <a:ext uri="{9D8B030D-6E8A-4147-A177-3AD203B41FA5}">
                      <a16:colId xmlns:a16="http://schemas.microsoft.com/office/drawing/2014/main" val="520349982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2918781072"/>
                    </a:ext>
                  </a:extLst>
                </a:gridCol>
                <a:gridCol w="1404070">
                  <a:extLst>
                    <a:ext uri="{9D8B030D-6E8A-4147-A177-3AD203B41FA5}">
                      <a16:colId xmlns:a16="http://schemas.microsoft.com/office/drawing/2014/main" val="4148195012"/>
                    </a:ext>
                  </a:extLst>
                </a:gridCol>
                <a:gridCol w="1371692">
                  <a:extLst>
                    <a:ext uri="{9D8B030D-6E8A-4147-A177-3AD203B41FA5}">
                      <a16:colId xmlns:a16="http://schemas.microsoft.com/office/drawing/2014/main" val="1374027483"/>
                    </a:ext>
                  </a:extLst>
                </a:gridCol>
                <a:gridCol w="1346570">
                  <a:extLst>
                    <a:ext uri="{9D8B030D-6E8A-4147-A177-3AD203B41FA5}">
                      <a16:colId xmlns:a16="http://schemas.microsoft.com/office/drawing/2014/main" val="3178224521"/>
                    </a:ext>
                  </a:extLst>
                </a:gridCol>
                <a:gridCol w="1414386">
                  <a:extLst>
                    <a:ext uri="{9D8B030D-6E8A-4147-A177-3AD203B41FA5}">
                      <a16:colId xmlns:a16="http://schemas.microsoft.com/office/drawing/2014/main" val="3037576787"/>
                    </a:ext>
                  </a:extLst>
                </a:gridCol>
              </a:tblGrid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HORA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LUNES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MARTES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MIÉRCOLES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JUEVES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VIERNES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1689412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9:00-9:45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Música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C.N./C.S.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Francés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C.N./C.S.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0586736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9:45-10:30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b="0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Ciudadanía (A.M.L.)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839616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10:30-11:15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Matemáticas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Matemáticas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Matemáticas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Inglés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7554397"/>
                  </a:ext>
                </a:extLst>
              </a:tr>
              <a:tr h="514562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11:15- 12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REL./VAL. (</a:t>
                      </a:r>
                      <a:r>
                        <a:rPr lang="es-ES" sz="1400" dirty="0" err="1">
                          <a:solidFill>
                            <a:srgbClr val="7030A0"/>
                          </a:solidFill>
                        </a:rPr>
                        <a:t>I.Cant</a:t>
                      </a:r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.)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Matemáticas</a:t>
                      </a:r>
                    </a:p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Inglés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Plástica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E.F.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0924498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12- 12:45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9218480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12:45- 13:30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8776484"/>
                  </a:ext>
                </a:extLst>
              </a:tr>
            </a:tbl>
          </a:graphicData>
        </a:graphic>
      </p:graphicFrame>
      <p:sp>
        <p:nvSpPr>
          <p:cNvPr id="7" name="CuadroTexto 6">
            <a:extLst>
              <a:ext uri="{FF2B5EF4-FFF2-40B4-BE49-F238E27FC236}">
                <a16:creationId xmlns:a16="http://schemas.microsoft.com/office/drawing/2014/main" id="{B63B50A0-2337-4C26-A2F3-C094B1EC6A76}"/>
              </a:ext>
            </a:extLst>
          </p:cNvPr>
          <p:cNvSpPr txBox="1"/>
          <p:nvPr/>
        </p:nvSpPr>
        <p:spPr>
          <a:xfrm>
            <a:off x="7776594" y="1288008"/>
            <a:ext cx="22063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>
                <a:solidFill>
                  <a:srgbClr val="FF0000"/>
                </a:solidFill>
              </a:rPr>
              <a:t>5ºA</a:t>
            </a:r>
          </a:p>
        </p:txBody>
      </p:sp>
    </p:spTree>
    <p:extLst>
      <p:ext uri="{BB962C8B-B14F-4D97-AF65-F5344CB8AC3E}">
        <p14:creationId xmlns:p14="http://schemas.microsoft.com/office/powerpoint/2010/main" val="3147920479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74</Words>
  <Application>Microsoft Office PowerPoint</Application>
  <PresentationFormat>Panorámica</PresentationFormat>
  <Paragraphs>52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ana mulero román</dc:creator>
  <cp:lastModifiedBy>ana mulero román</cp:lastModifiedBy>
  <cp:revision>1</cp:revision>
  <dcterms:created xsi:type="dcterms:W3CDTF">2021-03-10T11:29:09Z</dcterms:created>
  <dcterms:modified xsi:type="dcterms:W3CDTF">2021-03-10T11:32:18Z</dcterms:modified>
</cp:coreProperties>
</file>